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6"/>
  </p:notesMasterIdLst>
  <p:sldIdLst>
    <p:sldId id="256" r:id="rId5"/>
  </p:sldIdLst>
  <p:sldSz cx="7772400" cy="10058400"/>
  <p:notesSz cx="6858000" cy="9313863"/>
  <p:embeddedFontLst>
    <p:embeddedFont>
      <p:font typeface="Chelsea Market" panose="020B0604020202020204" charset="0"/>
      <p:regular r:id="rId7"/>
    </p:embeddedFont>
    <p:embeddedFont>
      <p:font typeface="Homemade Apple" panose="020B0604020202020204" charset="0"/>
      <p:regular r:id="rId8"/>
    </p:embeddedFont>
    <p:embeddedFont>
      <p:font typeface="Patrick Hand SC" panose="020B060402020202020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800" y="6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 HEITKAMP" userId="bf8f6494-dde3-4085-bca1-d466578b296e" providerId="ADAL" clId="{480B2CAE-1FA8-4AE9-BCFC-C014EF5FD28C}"/>
  </pc:docChgLst>
  <pc:docChgLst>
    <pc:chgData name="JAMIE HEITKAMP" userId="bf8f6494-dde3-4085-bca1-d466578b296e" providerId="ADAL" clId="{F3066BD3-ABA6-4815-8D5C-B1317CA37A48}"/>
    <pc:docChg chg="custSel modSld">
      <pc:chgData name="JAMIE HEITKAMP" userId="bf8f6494-dde3-4085-bca1-d466578b296e" providerId="ADAL" clId="{F3066BD3-ABA6-4815-8D5C-B1317CA37A48}" dt="2023-07-24T15:23:23.500" v="2" actId="20577"/>
      <pc:docMkLst>
        <pc:docMk/>
      </pc:docMkLst>
      <pc:sldChg chg="delSp modSp">
        <pc:chgData name="JAMIE HEITKAMP" userId="bf8f6494-dde3-4085-bca1-d466578b296e" providerId="ADAL" clId="{F3066BD3-ABA6-4815-8D5C-B1317CA37A48}" dt="2023-07-24T15:23:23.500" v="2" actId="20577"/>
        <pc:sldMkLst>
          <pc:docMk/>
          <pc:sldMk cId="0" sldId="256"/>
        </pc:sldMkLst>
        <pc:spChg chg="mod">
          <ac:chgData name="JAMIE HEITKAMP" userId="bf8f6494-dde3-4085-bca1-d466578b296e" providerId="ADAL" clId="{F3066BD3-ABA6-4815-8D5C-B1317CA37A48}" dt="2023-07-24T15:23:23.500" v="2" actId="20577"/>
          <ac:spMkLst>
            <pc:docMk/>
            <pc:sldMk cId="0" sldId="256"/>
            <ac:spMk id="36" creationId="{00000000-0000-0000-0000-000000000000}"/>
          </ac:spMkLst>
        </pc:spChg>
        <pc:picChg chg="del">
          <ac:chgData name="JAMIE HEITKAMP" userId="bf8f6494-dde3-4085-bca1-d466578b296e" providerId="ADAL" clId="{F3066BD3-ABA6-4815-8D5C-B1317CA37A48}" dt="2023-07-24T15:22:52.488" v="0" actId="478"/>
          <ac:picMkLst>
            <pc:docMk/>
            <pc:sldMk cId="0" sldId="256"/>
            <ac:picMk id="1026" creationId="{3010577C-D4E0-41B3-ABDE-5285E0E3A0FB}"/>
          </ac:picMkLst>
        </pc:picChg>
      </pc:sldChg>
    </pc:docChg>
  </pc:docChgLst>
  <pc:docChgLst>
    <pc:chgData name="JAMIE HEITKAMP" userId="bf8f6494-dde3-4085-bca1-d466578b296e" providerId="ADAL" clId="{311D2ABF-83DF-4F98-B8AA-534A2BE7822A}"/>
    <pc:docChg chg="modSld">
      <pc:chgData name="JAMIE HEITKAMP" userId="bf8f6494-dde3-4085-bca1-d466578b296e" providerId="ADAL" clId="{311D2ABF-83DF-4F98-B8AA-534A2BE7822A}" dt="2023-08-09T18:07:41.500" v="8" actId="1076"/>
      <pc:docMkLst>
        <pc:docMk/>
      </pc:docMkLst>
      <pc:sldChg chg="addSp modSp">
        <pc:chgData name="JAMIE HEITKAMP" userId="bf8f6494-dde3-4085-bca1-d466578b296e" providerId="ADAL" clId="{311D2ABF-83DF-4F98-B8AA-534A2BE7822A}" dt="2023-08-09T18:07:41.500" v="8" actId="1076"/>
        <pc:sldMkLst>
          <pc:docMk/>
          <pc:sldMk cId="0" sldId="256"/>
        </pc:sldMkLst>
        <pc:picChg chg="add mod">
          <ac:chgData name="JAMIE HEITKAMP" userId="bf8f6494-dde3-4085-bca1-d466578b296e" providerId="ADAL" clId="{311D2ABF-83DF-4F98-B8AA-534A2BE7822A}" dt="2023-08-09T18:07:41.500" v="8" actId="1076"/>
          <ac:picMkLst>
            <pc:docMk/>
            <pc:sldMk cId="0" sldId="256"/>
            <ac:picMk id="1026" creationId="{CC4DBD6F-1E34-490D-9E42-011EC06E1D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698500"/>
            <a:ext cx="2697162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41dcd95165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698500"/>
            <a:ext cx="2697162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41dcd95165_1_22:notes"/>
          <p:cNvSpPr txBox="1">
            <a:spLocks noGrp="1"/>
          </p:cNvSpPr>
          <p:nvPr>
            <p:ph type="body" idx="1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eet the Teacher - 1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2"/>
          <p:cNvSpPr txBox="1"/>
          <p:nvPr/>
        </p:nvSpPr>
        <p:spPr>
          <a:xfrm>
            <a:off x="250050" y="245850"/>
            <a:ext cx="7272300" cy="95667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266300" y="348250"/>
            <a:ext cx="7272300" cy="9423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MEET THE TEACHER</a:t>
            </a:r>
            <a:endParaRPr sz="4800">
              <a:solidFill>
                <a:srgbClr val="FFFFFF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42950" y="1384175"/>
            <a:ext cx="5149200" cy="553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>
                <a:latin typeface="Homemade Apple"/>
                <a:ea typeface="Homemade Apple"/>
                <a:cs typeface="Homemade Apple"/>
                <a:sym typeface="Homemade Appl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/>
          <p:nvPr/>
        </p:nvSpPr>
        <p:spPr>
          <a:xfrm rot="-660212">
            <a:off x="619163" y="2137374"/>
            <a:ext cx="2288473" cy="206689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2"/>
          </p:nvPr>
        </p:nvSpPr>
        <p:spPr>
          <a:xfrm>
            <a:off x="3635800" y="2478725"/>
            <a:ext cx="3488100" cy="1384200"/>
          </a:xfrm>
          <a:prstGeom prst="rect">
            <a:avLst/>
          </a:prstGeom>
          <a:ln w="2857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/>
          <p:nvPr/>
        </p:nvSpPr>
        <p:spPr>
          <a:xfrm>
            <a:off x="4457050" y="2233025"/>
            <a:ext cx="1845600" cy="2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526350" y="2040725"/>
            <a:ext cx="1707000" cy="4170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 txBox="1"/>
          <p:nvPr/>
        </p:nvSpPr>
        <p:spPr>
          <a:xfrm>
            <a:off x="4526350" y="2031600"/>
            <a:ext cx="1707000" cy="2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The Basics</a:t>
            </a:r>
            <a:endParaRPr sz="1800">
              <a:solidFill>
                <a:srgbClr val="FFFFFF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19" name="Google Shape;19;p2"/>
          <p:cNvSpPr/>
          <p:nvPr/>
        </p:nvSpPr>
        <p:spPr>
          <a:xfrm rot="818894">
            <a:off x="4737935" y="4412193"/>
            <a:ext cx="2288522" cy="206688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3"/>
          </p:nvPr>
        </p:nvSpPr>
        <p:spPr>
          <a:xfrm>
            <a:off x="798375" y="4950138"/>
            <a:ext cx="3488100" cy="1384200"/>
          </a:xfrm>
          <a:prstGeom prst="rect">
            <a:avLst/>
          </a:prstGeom>
          <a:ln w="2857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/>
          <p:nvPr/>
        </p:nvSpPr>
        <p:spPr>
          <a:xfrm>
            <a:off x="1619625" y="4704438"/>
            <a:ext cx="1845600" cy="2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1688925" y="4554075"/>
            <a:ext cx="1707000" cy="4170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 txBox="1"/>
          <p:nvPr/>
        </p:nvSpPr>
        <p:spPr>
          <a:xfrm>
            <a:off x="1688925" y="4554063"/>
            <a:ext cx="1707000" cy="2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Education</a:t>
            </a:r>
            <a:endParaRPr sz="1800">
              <a:solidFill>
                <a:srgbClr val="FFFFFF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24" name="Google Shape;24;p2"/>
          <p:cNvSpPr txBox="1">
            <a:spLocks noGrp="1"/>
          </p:cNvSpPr>
          <p:nvPr>
            <p:ph type="body" idx="4"/>
          </p:nvPr>
        </p:nvSpPr>
        <p:spPr>
          <a:xfrm>
            <a:off x="655475" y="7878850"/>
            <a:ext cx="2640900" cy="1617900"/>
          </a:xfrm>
          <a:prstGeom prst="rect">
            <a:avLst/>
          </a:prstGeom>
          <a:ln w="2857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25" name="Google Shape;25;p2"/>
          <p:cNvSpPr txBox="1"/>
          <p:nvPr/>
        </p:nvSpPr>
        <p:spPr>
          <a:xfrm>
            <a:off x="1144224" y="7591654"/>
            <a:ext cx="1098300" cy="2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 txBox="1"/>
          <p:nvPr/>
        </p:nvSpPr>
        <p:spPr>
          <a:xfrm>
            <a:off x="937924" y="7489700"/>
            <a:ext cx="2076000" cy="2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helsea Market"/>
                <a:ea typeface="Chelsea Market"/>
                <a:cs typeface="Chelsea Market"/>
                <a:sym typeface="Chelsea Market"/>
              </a:rPr>
              <a:t>Contact Info</a:t>
            </a:r>
            <a:endParaRPr sz="18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27" name="Google Shape;27;p2"/>
          <p:cNvSpPr txBox="1">
            <a:spLocks noGrp="1"/>
          </p:cNvSpPr>
          <p:nvPr>
            <p:ph type="body" idx="5"/>
          </p:nvPr>
        </p:nvSpPr>
        <p:spPr>
          <a:xfrm>
            <a:off x="4279350" y="7878850"/>
            <a:ext cx="2640900" cy="1617900"/>
          </a:xfrm>
          <a:prstGeom prst="rect">
            <a:avLst/>
          </a:prstGeom>
          <a:ln w="2857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●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Patrick Hand SC"/>
              <a:buChar char="○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Patrick Hand SC"/>
              <a:buChar char="■"/>
              <a:defRPr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28" name="Google Shape;28;p2"/>
          <p:cNvSpPr txBox="1"/>
          <p:nvPr/>
        </p:nvSpPr>
        <p:spPr>
          <a:xfrm>
            <a:off x="4561799" y="7489700"/>
            <a:ext cx="2076000" cy="2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helsea Market"/>
                <a:ea typeface="Chelsea Market"/>
                <a:cs typeface="Chelsea Market"/>
                <a:sym typeface="Chelsea Market"/>
              </a:rPr>
              <a:t>Favorites</a:t>
            </a:r>
            <a:endParaRPr sz="18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pic>
        <p:nvPicPr>
          <p:cNvPr id="29" name="Google Shape;2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31800" y="434500"/>
            <a:ext cx="769800" cy="76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2700000">
            <a:off x="2522616" y="5686291"/>
            <a:ext cx="2727169" cy="27271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subTitle" idx="1"/>
          </p:nvPr>
        </p:nvSpPr>
        <p:spPr>
          <a:xfrm>
            <a:off x="175098" y="1384175"/>
            <a:ext cx="6948802" cy="5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2400" dirty="0"/>
              <a:t>Mrs. Heitkamp –  English Language Arts</a:t>
            </a:r>
            <a:endParaRPr sz="2400" dirty="0"/>
          </a:p>
        </p:txBody>
      </p:sp>
      <p:sp>
        <p:nvSpPr>
          <p:cNvPr id="36" name="Google Shape;36;p3"/>
          <p:cNvSpPr txBox="1">
            <a:spLocks noGrp="1"/>
          </p:cNvSpPr>
          <p:nvPr>
            <p:ph type="body" idx="2"/>
          </p:nvPr>
        </p:nvSpPr>
        <p:spPr>
          <a:xfrm>
            <a:off x="3092127" y="2478724"/>
            <a:ext cx="4031773" cy="1617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/>
              <a:t>This is </a:t>
            </a:r>
            <a:r>
              <a:rPr lang="en-US"/>
              <a:t>my 15</a:t>
            </a:r>
            <a:r>
              <a:rPr lang="en-US" baseline="30000"/>
              <a:t>th</a:t>
            </a:r>
            <a:r>
              <a:rPr lang="en-US"/>
              <a:t> </a:t>
            </a:r>
            <a:r>
              <a:rPr lang="en-US" dirty="0"/>
              <a:t>year teaching in Greenville.   I live in New Bremen, Ohio with my husband and  3 sons.  I am excited to be working with your child to help them develop a love of reading.</a:t>
            </a:r>
            <a:endParaRPr dirty="0"/>
          </a:p>
        </p:txBody>
      </p:sp>
      <p:sp>
        <p:nvSpPr>
          <p:cNvPr id="37" name="Google Shape;37;p3"/>
          <p:cNvSpPr txBox="1">
            <a:spLocks noGrp="1"/>
          </p:cNvSpPr>
          <p:nvPr>
            <p:ph type="body" idx="3"/>
          </p:nvPr>
        </p:nvSpPr>
        <p:spPr>
          <a:xfrm>
            <a:off x="442950" y="4950138"/>
            <a:ext cx="4031773" cy="1617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b="1" dirty="0"/>
              <a:t>High School:  </a:t>
            </a:r>
            <a:r>
              <a:rPr lang="en-US" dirty="0"/>
              <a:t>Marion Local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b="1" dirty="0"/>
              <a:t>Bachelor’s Degree:  </a:t>
            </a:r>
            <a:r>
              <a:rPr lang="en-US" dirty="0"/>
              <a:t>Wright State University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b="1" dirty="0"/>
              <a:t>Master’s Degree</a:t>
            </a:r>
            <a:r>
              <a:rPr lang="en-US" dirty="0"/>
              <a:t>:  Wright State University</a:t>
            </a:r>
            <a:endParaRPr dirty="0"/>
          </a:p>
        </p:txBody>
      </p:sp>
      <p:sp>
        <p:nvSpPr>
          <p:cNvPr id="38" name="Google Shape;38;p3"/>
          <p:cNvSpPr txBox="1">
            <a:spLocks noGrp="1"/>
          </p:cNvSpPr>
          <p:nvPr>
            <p:ph type="body" idx="4"/>
          </p:nvPr>
        </p:nvSpPr>
        <p:spPr>
          <a:xfrm>
            <a:off x="655474" y="7878850"/>
            <a:ext cx="3388205" cy="16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2000" b="1" dirty="0"/>
              <a:t>Phone:  </a:t>
            </a:r>
            <a:r>
              <a:rPr lang="en-US" sz="2000" dirty="0"/>
              <a:t>937-548-2815 ext.3227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2400" b="1" dirty="0"/>
              <a:t>Email: </a:t>
            </a:r>
            <a:r>
              <a:rPr lang="en-US" sz="2400" dirty="0"/>
              <a:t> jheitkamp@gcswave.com</a:t>
            </a:r>
          </a:p>
        </p:txBody>
      </p:sp>
      <p:sp>
        <p:nvSpPr>
          <p:cNvPr id="39" name="Google Shape;39;p3"/>
          <p:cNvSpPr txBox="1">
            <a:spLocks noGrp="1"/>
          </p:cNvSpPr>
          <p:nvPr>
            <p:ph type="body" idx="5"/>
          </p:nvPr>
        </p:nvSpPr>
        <p:spPr>
          <a:xfrm>
            <a:off x="4279350" y="7878850"/>
            <a:ext cx="2640900" cy="16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/>
              <a:t> Taking walks, spending time with my family, riding bikes, sports and reading.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550A70BA-7F77-4DF1-8636-6CB3927E5C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6252" y="4689542"/>
            <a:ext cx="1490257" cy="660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E6BDB5-34E1-4B09-85C4-03D6AC6AF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4867" y="5462013"/>
            <a:ext cx="1490258" cy="745129"/>
          </a:xfrm>
          <a:prstGeom prst="rect">
            <a:avLst/>
          </a:prstGeom>
        </p:spPr>
      </p:pic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CC4DBD6F-1E34-490D-9E42-011EC06E1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5324">
            <a:off x="824629" y="2230570"/>
            <a:ext cx="1773699" cy="190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eet the Teacher Templat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b4c8f522-c1be-41eb-bf4d-a9c34f20f00c">
      <UserInfo>
        <DisplayName/>
        <AccountId xsi:nil="true"/>
        <AccountType/>
      </UserInfo>
    </Owner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AppVersion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NotebookType xmlns="b4c8f522-c1be-41eb-bf4d-a9c34f20f00c" xsi:nil="true"/>
    <Teachers xmlns="b4c8f522-c1be-41eb-bf4d-a9c34f20f00c">
      <UserInfo>
        <DisplayName/>
        <AccountId xsi:nil="true"/>
        <AccountType/>
      </UserInfo>
    </Teachers>
    <LMS_Mappings xmlns="b4c8f522-c1be-41eb-bf4d-a9c34f20f00c" xsi:nil="true"/>
    <Math_Settings xmlns="b4c8f522-c1be-41eb-bf4d-a9c34f20f00c" xsi:nil="true"/>
    <Distribution_Groups xmlns="b4c8f522-c1be-41eb-bf4d-a9c34f20f00c" xsi:nil="true"/>
    <Templates xmlns="b4c8f522-c1be-41eb-bf4d-a9c34f20f00c" xsi:nil="true"/>
    <Is_Collaboration_Space_Locked xmlns="b4c8f522-c1be-41eb-bf4d-a9c34f20f00c" xsi:nil="true"/>
    <TeamsChannelId xmlns="b4c8f522-c1be-41eb-bf4d-a9c34f20f00c" xsi:nil="true"/>
    <IsNotebookLocked xmlns="b4c8f522-c1be-41eb-bf4d-a9c34f20f00c" xsi:nil="true"/>
    <Self_Registration_Enabled0 xmlns="b4c8f522-c1be-41eb-bf4d-a9c34f20f00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3" ma:contentTypeDescription="Create a new document." ma:contentTypeScope="" ma:versionID="3f0d81058039d9b879a115acb8b2cd7f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eae508312ab9970740d0479df5ead8d8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A2F0FC-9703-4B54-918D-9C5B39ECF7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9BF1F0-C14A-4260-806B-305BC5E875B2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9c019b88-2f71-46c9-8782-b6379448d859"/>
    <ds:schemaRef ds:uri="b4c8f522-c1be-41eb-bf4d-a9c34f20f00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2DD2DC-0B93-4CA8-B454-99EA6BE53C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10277</TotalTime>
  <Words>95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Homemade Apple</vt:lpstr>
      <vt:lpstr>Chelsea Market</vt:lpstr>
      <vt:lpstr>Patrick Hand SC</vt:lpstr>
      <vt:lpstr>Meet the Teacher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HEITKAMP</dc:creator>
  <cp:lastModifiedBy>JAMIE HEITKAMP</cp:lastModifiedBy>
  <cp:revision>4</cp:revision>
  <cp:lastPrinted>2019-08-18T23:47:46Z</cp:lastPrinted>
  <dcterms:modified xsi:type="dcterms:W3CDTF">2023-08-09T18:07:43Z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