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9" r:id="rId4"/>
  </p:sldMasterIdLst>
  <p:notesMasterIdLst>
    <p:notesMasterId r:id="rId6"/>
  </p:notesMasterIdLst>
  <p:sldIdLst>
    <p:sldId id="256" r:id="rId5"/>
  </p:sldIdLst>
  <p:sldSz cx="7772400" cy="10058400"/>
  <p:notesSz cx="6858000" cy="9313863"/>
  <p:embeddedFontLst>
    <p:embeddedFont>
      <p:font typeface="Chelsea Market" panose="020B0604020202020204" charset="0"/>
      <p:regular r:id="rId7"/>
    </p:embeddedFont>
    <p:embeddedFont>
      <p:font typeface="Homemade Apple" panose="020B0604020202020204" charset="0"/>
      <p:regular r:id="rId8"/>
    </p:embeddedFont>
    <p:embeddedFont>
      <p:font typeface="Patrick Hand SC" panose="020B0604020202020204" charset="0"/>
      <p:regular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1800" y="6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font" Target="fonts/font1.fntdata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IE HEITKAMP" userId="bf8f6494-dde3-4085-bca1-d466578b296e" providerId="ADAL" clId="{480B2CAE-1FA8-4AE9-BCFC-C014EF5FD28C}"/>
  </pc:docChgLst>
  <pc:docChgLst>
    <pc:chgData name="JAMIE HEITKAMP" userId="bf8f6494-dde3-4085-bca1-d466578b296e" providerId="ADAL" clId="{F3066BD3-ABA6-4815-8D5C-B1317CA37A48}"/>
    <pc:docChg chg="custSel modSld">
      <pc:chgData name="JAMIE HEITKAMP" userId="bf8f6494-dde3-4085-bca1-d466578b296e" providerId="ADAL" clId="{F3066BD3-ABA6-4815-8D5C-B1317CA37A48}" dt="2023-07-24T15:23:23.500" v="2" actId="20577"/>
      <pc:docMkLst>
        <pc:docMk/>
      </pc:docMkLst>
      <pc:sldChg chg="delSp modSp">
        <pc:chgData name="JAMIE HEITKAMP" userId="bf8f6494-dde3-4085-bca1-d466578b296e" providerId="ADAL" clId="{F3066BD3-ABA6-4815-8D5C-B1317CA37A48}" dt="2023-07-24T15:23:23.500" v="2" actId="20577"/>
        <pc:sldMkLst>
          <pc:docMk/>
          <pc:sldMk cId="0" sldId="256"/>
        </pc:sldMkLst>
        <pc:spChg chg="mod">
          <ac:chgData name="JAMIE HEITKAMP" userId="bf8f6494-dde3-4085-bca1-d466578b296e" providerId="ADAL" clId="{F3066BD3-ABA6-4815-8D5C-B1317CA37A48}" dt="2023-07-24T15:23:23.500" v="2" actId="20577"/>
          <ac:spMkLst>
            <pc:docMk/>
            <pc:sldMk cId="0" sldId="256"/>
            <ac:spMk id="36" creationId="{00000000-0000-0000-0000-000000000000}"/>
          </ac:spMkLst>
        </pc:spChg>
        <pc:picChg chg="del">
          <ac:chgData name="JAMIE HEITKAMP" userId="bf8f6494-dde3-4085-bca1-d466578b296e" providerId="ADAL" clId="{F3066BD3-ABA6-4815-8D5C-B1317CA37A48}" dt="2023-07-24T15:22:52.488" v="0" actId="478"/>
          <ac:picMkLst>
            <pc:docMk/>
            <pc:sldMk cId="0" sldId="256"/>
            <ac:picMk id="1026" creationId="{3010577C-D4E0-41B3-ABDE-5285E0E3A0FB}"/>
          </ac:picMkLst>
        </pc:picChg>
      </pc:sldChg>
    </pc:docChg>
  </pc:docChgLst>
  <pc:docChgLst>
    <pc:chgData name="JAMIE HEITKAMP" userId="bf8f6494-dde3-4085-bca1-d466578b296e" providerId="ADAL" clId="{311D2ABF-83DF-4F98-B8AA-534A2BE7822A}"/>
    <pc:docChg chg="modSld">
      <pc:chgData name="JAMIE HEITKAMP" userId="bf8f6494-dde3-4085-bca1-d466578b296e" providerId="ADAL" clId="{311D2ABF-83DF-4F98-B8AA-534A2BE7822A}" dt="2023-08-09T18:07:41.500" v="8" actId="1076"/>
      <pc:docMkLst>
        <pc:docMk/>
      </pc:docMkLst>
      <pc:sldChg chg="addSp modSp">
        <pc:chgData name="JAMIE HEITKAMP" userId="bf8f6494-dde3-4085-bca1-d466578b296e" providerId="ADAL" clId="{311D2ABF-83DF-4F98-B8AA-534A2BE7822A}" dt="2023-08-09T18:07:41.500" v="8" actId="1076"/>
        <pc:sldMkLst>
          <pc:docMk/>
          <pc:sldMk cId="0" sldId="256"/>
        </pc:sldMkLst>
        <pc:picChg chg="add mod">
          <ac:chgData name="JAMIE HEITKAMP" userId="bf8f6494-dde3-4085-bca1-d466578b296e" providerId="ADAL" clId="{311D2ABF-83DF-4F98-B8AA-534A2BE7822A}" dt="2023-08-09T18:07:41.500" v="8" actId="1076"/>
          <ac:picMkLst>
            <pc:docMk/>
            <pc:sldMk cId="0" sldId="256"/>
            <ac:picMk id="1026" creationId="{CC4DBD6F-1E34-490D-9E42-011EC06E1D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081213" y="698500"/>
            <a:ext cx="2697162" cy="3492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41dcd95165_1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81213" y="698500"/>
            <a:ext cx="2697162" cy="3492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Google Shape;33;g41dcd95165_1_22:notes"/>
          <p:cNvSpPr txBox="1">
            <a:spLocks noGrp="1"/>
          </p:cNvSpPr>
          <p:nvPr>
            <p:ph type="body" idx="1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eet the Teacher - 1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" name="Google Shape;11;p2"/>
          <p:cNvSpPr txBox="1"/>
          <p:nvPr/>
        </p:nvSpPr>
        <p:spPr>
          <a:xfrm>
            <a:off x="250050" y="245850"/>
            <a:ext cx="7272300" cy="9566700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/>
          <p:nvPr/>
        </p:nvSpPr>
        <p:spPr>
          <a:xfrm>
            <a:off x="266300" y="348250"/>
            <a:ext cx="7272300" cy="9423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MEET THE TEACHER</a:t>
            </a:r>
            <a:endParaRPr sz="4800">
              <a:solidFill>
                <a:srgbClr val="FFFFFF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442950" y="1384175"/>
            <a:ext cx="5149200" cy="553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>
                <a:latin typeface="Homemade Apple"/>
                <a:ea typeface="Homemade Apple"/>
                <a:cs typeface="Homemade Apple"/>
                <a:sym typeface="Homemade Apple"/>
              </a:defRPr>
            </a:lvl1pPr>
            <a:lvl2pPr lvl="1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/>
          <p:nvPr/>
        </p:nvSpPr>
        <p:spPr>
          <a:xfrm rot="-660212">
            <a:off x="619163" y="2137374"/>
            <a:ext cx="2288473" cy="2066898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body" idx="2"/>
          </p:nvPr>
        </p:nvSpPr>
        <p:spPr>
          <a:xfrm>
            <a:off x="3635800" y="2478725"/>
            <a:ext cx="3488100" cy="1384200"/>
          </a:xfrm>
          <a:prstGeom prst="rect">
            <a:avLst/>
          </a:prstGeom>
          <a:ln w="2857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Font typeface="Patrick Hand SC"/>
              <a:buChar char="●"/>
              <a:defRPr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Font typeface="Patrick Hand SC"/>
              <a:buChar char="○"/>
              <a:defRPr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Font typeface="Patrick Hand SC"/>
              <a:buChar char="■"/>
              <a:defRPr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Font typeface="Patrick Hand SC"/>
              <a:buChar char="●"/>
              <a:defRPr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Font typeface="Patrick Hand SC"/>
              <a:buChar char="○"/>
              <a:defRPr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Font typeface="Patrick Hand SC"/>
              <a:buChar char="■"/>
              <a:defRPr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Font typeface="Patrick Hand SC"/>
              <a:buChar char="●"/>
              <a:defRPr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Font typeface="Patrick Hand SC"/>
              <a:buChar char="○"/>
              <a:defRPr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Font typeface="Patrick Hand SC"/>
              <a:buChar char="■"/>
              <a:defRPr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/>
          <p:nvPr/>
        </p:nvSpPr>
        <p:spPr>
          <a:xfrm>
            <a:off x="4457050" y="2233025"/>
            <a:ext cx="1845600" cy="24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4526350" y="2040725"/>
            <a:ext cx="1707000" cy="4170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 txBox="1"/>
          <p:nvPr/>
        </p:nvSpPr>
        <p:spPr>
          <a:xfrm>
            <a:off x="4526350" y="2031600"/>
            <a:ext cx="1707000" cy="24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The Basics</a:t>
            </a:r>
            <a:endParaRPr sz="1800">
              <a:solidFill>
                <a:srgbClr val="FFFFFF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sp>
        <p:nvSpPr>
          <p:cNvPr id="19" name="Google Shape;19;p2"/>
          <p:cNvSpPr/>
          <p:nvPr/>
        </p:nvSpPr>
        <p:spPr>
          <a:xfrm rot="818894">
            <a:off x="4737935" y="4412193"/>
            <a:ext cx="2288522" cy="2066887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body" idx="3"/>
          </p:nvPr>
        </p:nvSpPr>
        <p:spPr>
          <a:xfrm>
            <a:off x="798375" y="4950138"/>
            <a:ext cx="3488100" cy="1384200"/>
          </a:xfrm>
          <a:prstGeom prst="rect">
            <a:avLst/>
          </a:prstGeom>
          <a:ln w="2857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Font typeface="Patrick Hand SC"/>
              <a:buChar char="●"/>
              <a:defRPr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Font typeface="Patrick Hand SC"/>
              <a:buChar char="○"/>
              <a:defRPr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Font typeface="Patrick Hand SC"/>
              <a:buChar char="■"/>
              <a:defRPr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Font typeface="Patrick Hand SC"/>
              <a:buChar char="●"/>
              <a:defRPr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Font typeface="Patrick Hand SC"/>
              <a:buChar char="○"/>
              <a:defRPr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Font typeface="Patrick Hand SC"/>
              <a:buChar char="■"/>
              <a:defRPr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Font typeface="Patrick Hand SC"/>
              <a:buChar char="●"/>
              <a:defRPr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Font typeface="Patrick Hand SC"/>
              <a:buChar char="○"/>
              <a:defRPr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Font typeface="Patrick Hand SC"/>
              <a:buChar char="■"/>
              <a:defRPr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21" name="Google Shape;21;p2"/>
          <p:cNvSpPr txBox="1"/>
          <p:nvPr/>
        </p:nvSpPr>
        <p:spPr>
          <a:xfrm>
            <a:off x="1619625" y="4704438"/>
            <a:ext cx="1845600" cy="24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1688925" y="4554075"/>
            <a:ext cx="1707000" cy="4170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"/>
          <p:cNvSpPr txBox="1"/>
          <p:nvPr/>
        </p:nvSpPr>
        <p:spPr>
          <a:xfrm>
            <a:off x="1688925" y="4554063"/>
            <a:ext cx="1707000" cy="24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Education</a:t>
            </a:r>
            <a:endParaRPr sz="1800">
              <a:solidFill>
                <a:srgbClr val="FFFFFF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sp>
        <p:nvSpPr>
          <p:cNvPr id="24" name="Google Shape;24;p2"/>
          <p:cNvSpPr txBox="1">
            <a:spLocks noGrp="1"/>
          </p:cNvSpPr>
          <p:nvPr>
            <p:ph type="body" idx="4"/>
          </p:nvPr>
        </p:nvSpPr>
        <p:spPr>
          <a:xfrm>
            <a:off x="655475" y="7878850"/>
            <a:ext cx="2640900" cy="1617900"/>
          </a:xfrm>
          <a:prstGeom prst="rect">
            <a:avLst/>
          </a:prstGeom>
          <a:ln w="2857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Font typeface="Patrick Hand SC"/>
              <a:buChar char="●"/>
              <a:defRPr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Font typeface="Patrick Hand SC"/>
              <a:buChar char="○"/>
              <a:defRPr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Font typeface="Patrick Hand SC"/>
              <a:buChar char="■"/>
              <a:defRPr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Font typeface="Patrick Hand SC"/>
              <a:buChar char="●"/>
              <a:defRPr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Font typeface="Patrick Hand SC"/>
              <a:buChar char="○"/>
              <a:defRPr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Font typeface="Patrick Hand SC"/>
              <a:buChar char="■"/>
              <a:defRPr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Font typeface="Patrick Hand SC"/>
              <a:buChar char="●"/>
              <a:defRPr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Font typeface="Patrick Hand SC"/>
              <a:buChar char="○"/>
              <a:defRPr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Font typeface="Patrick Hand SC"/>
              <a:buChar char="■"/>
              <a:defRPr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25" name="Google Shape;25;p2"/>
          <p:cNvSpPr txBox="1"/>
          <p:nvPr/>
        </p:nvSpPr>
        <p:spPr>
          <a:xfrm>
            <a:off x="1144224" y="7591654"/>
            <a:ext cx="1098300" cy="28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2"/>
          <p:cNvSpPr txBox="1"/>
          <p:nvPr/>
        </p:nvSpPr>
        <p:spPr>
          <a:xfrm>
            <a:off x="937924" y="7489700"/>
            <a:ext cx="2076000" cy="28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helsea Market"/>
                <a:ea typeface="Chelsea Market"/>
                <a:cs typeface="Chelsea Market"/>
                <a:sym typeface="Chelsea Market"/>
              </a:rPr>
              <a:t>Contact Info</a:t>
            </a:r>
            <a:endParaRPr sz="1800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sp>
        <p:nvSpPr>
          <p:cNvPr id="27" name="Google Shape;27;p2"/>
          <p:cNvSpPr txBox="1">
            <a:spLocks noGrp="1"/>
          </p:cNvSpPr>
          <p:nvPr>
            <p:ph type="body" idx="5"/>
          </p:nvPr>
        </p:nvSpPr>
        <p:spPr>
          <a:xfrm>
            <a:off x="4279350" y="7878850"/>
            <a:ext cx="2640900" cy="1617900"/>
          </a:xfrm>
          <a:prstGeom prst="rect">
            <a:avLst/>
          </a:prstGeom>
          <a:ln w="2857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Font typeface="Patrick Hand SC"/>
              <a:buChar char="●"/>
              <a:defRPr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Font typeface="Patrick Hand SC"/>
              <a:buChar char="○"/>
              <a:defRPr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Font typeface="Patrick Hand SC"/>
              <a:buChar char="■"/>
              <a:defRPr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Font typeface="Patrick Hand SC"/>
              <a:buChar char="●"/>
              <a:defRPr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Font typeface="Patrick Hand SC"/>
              <a:buChar char="○"/>
              <a:defRPr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Font typeface="Patrick Hand SC"/>
              <a:buChar char="■"/>
              <a:defRPr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Font typeface="Patrick Hand SC"/>
              <a:buChar char="●"/>
              <a:defRPr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Font typeface="Patrick Hand SC"/>
              <a:buChar char="○"/>
              <a:defRPr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Font typeface="Patrick Hand SC"/>
              <a:buChar char="■"/>
              <a:defRPr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28" name="Google Shape;28;p2"/>
          <p:cNvSpPr txBox="1"/>
          <p:nvPr/>
        </p:nvSpPr>
        <p:spPr>
          <a:xfrm>
            <a:off x="4561799" y="7489700"/>
            <a:ext cx="2076000" cy="28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helsea Market"/>
                <a:ea typeface="Chelsea Market"/>
                <a:cs typeface="Chelsea Market"/>
                <a:sym typeface="Chelsea Market"/>
              </a:rPr>
              <a:t>Favorites</a:t>
            </a:r>
            <a:endParaRPr sz="1800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pic>
        <p:nvPicPr>
          <p:cNvPr id="29" name="Google Shape;29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431800" y="434500"/>
            <a:ext cx="769800" cy="76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2700000">
            <a:off x="2522616" y="5686291"/>
            <a:ext cx="2727169" cy="27271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3"/>
          <p:cNvSpPr txBox="1">
            <a:spLocks noGrp="1"/>
          </p:cNvSpPr>
          <p:nvPr>
            <p:ph type="subTitle" idx="1"/>
          </p:nvPr>
        </p:nvSpPr>
        <p:spPr>
          <a:xfrm>
            <a:off x="175098" y="1384175"/>
            <a:ext cx="6948802" cy="55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Mrs. Heitkamp –  English Language Arts</a:t>
            </a:r>
            <a:endParaRPr sz="2400" dirty="0"/>
          </a:p>
        </p:txBody>
      </p:sp>
      <p:sp>
        <p:nvSpPr>
          <p:cNvPr id="36" name="Google Shape;36;p3"/>
          <p:cNvSpPr txBox="1">
            <a:spLocks noGrp="1"/>
          </p:cNvSpPr>
          <p:nvPr>
            <p:ph type="body" idx="2"/>
          </p:nvPr>
        </p:nvSpPr>
        <p:spPr>
          <a:xfrm>
            <a:off x="3092127" y="2478724"/>
            <a:ext cx="4031773" cy="161789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dirty="0"/>
              <a:t>This is </a:t>
            </a:r>
            <a:r>
              <a:rPr lang="en-US"/>
              <a:t>my 15</a:t>
            </a:r>
            <a:r>
              <a:rPr lang="en-US" baseline="30000"/>
              <a:t>th</a:t>
            </a:r>
            <a:r>
              <a:rPr lang="en-US"/>
              <a:t> </a:t>
            </a:r>
            <a:r>
              <a:rPr lang="en-US" dirty="0"/>
              <a:t>year teaching in Greenville.   I live in New Bremen, Ohio with my husband and  3 sons.  I am excited to be working with your child to help them develop a love of reading.</a:t>
            </a:r>
            <a:endParaRPr dirty="0"/>
          </a:p>
        </p:txBody>
      </p:sp>
      <p:sp>
        <p:nvSpPr>
          <p:cNvPr id="37" name="Google Shape;37;p3"/>
          <p:cNvSpPr txBox="1">
            <a:spLocks noGrp="1"/>
          </p:cNvSpPr>
          <p:nvPr>
            <p:ph type="body" idx="3"/>
          </p:nvPr>
        </p:nvSpPr>
        <p:spPr>
          <a:xfrm>
            <a:off x="442950" y="4950138"/>
            <a:ext cx="4031773" cy="161789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b="1" dirty="0"/>
              <a:t>High School:  </a:t>
            </a:r>
            <a:r>
              <a:rPr lang="en-US" dirty="0"/>
              <a:t>Marion Local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b="1" dirty="0"/>
              <a:t>Bachelor’s Degree:  </a:t>
            </a:r>
            <a:r>
              <a:rPr lang="en-US" dirty="0"/>
              <a:t>Wright State University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b="1" dirty="0"/>
              <a:t>Master’s Degree</a:t>
            </a:r>
            <a:r>
              <a:rPr lang="en-US" dirty="0"/>
              <a:t>:  Wright State University</a:t>
            </a:r>
            <a:endParaRPr dirty="0"/>
          </a:p>
        </p:txBody>
      </p:sp>
      <p:sp>
        <p:nvSpPr>
          <p:cNvPr id="38" name="Google Shape;38;p3"/>
          <p:cNvSpPr txBox="1">
            <a:spLocks noGrp="1"/>
          </p:cNvSpPr>
          <p:nvPr>
            <p:ph type="body" idx="4"/>
          </p:nvPr>
        </p:nvSpPr>
        <p:spPr>
          <a:xfrm>
            <a:off x="655474" y="7878850"/>
            <a:ext cx="3388205" cy="16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000" b="1" dirty="0"/>
              <a:t>Phone:  </a:t>
            </a:r>
            <a:r>
              <a:rPr lang="en-US" sz="2000" dirty="0"/>
              <a:t>937-548-2815 ext.3227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b="1" dirty="0"/>
              <a:t>Email: </a:t>
            </a:r>
            <a:r>
              <a:rPr lang="en-US" sz="2400" dirty="0"/>
              <a:t> jheitkamp@gcswave.com</a:t>
            </a:r>
          </a:p>
        </p:txBody>
      </p:sp>
      <p:sp>
        <p:nvSpPr>
          <p:cNvPr id="39" name="Google Shape;39;p3"/>
          <p:cNvSpPr txBox="1">
            <a:spLocks noGrp="1"/>
          </p:cNvSpPr>
          <p:nvPr>
            <p:ph type="body" idx="5"/>
          </p:nvPr>
        </p:nvSpPr>
        <p:spPr>
          <a:xfrm>
            <a:off x="4279350" y="7878850"/>
            <a:ext cx="2640900" cy="16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dirty="0"/>
              <a:t> Taking walks, spending time with my family, riding bikes, sports and reading.</a:t>
            </a:r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550A70BA-7F77-4DF1-8636-6CB3927E5C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6252" y="4689542"/>
            <a:ext cx="1490257" cy="6608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4E6BDB5-34E1-4B09-85C4-03D6AC6AF4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4867" y="5462013"/>
            <a:ext cx="1490258" cy="745129"/>
          </a:xfrm>
          <a:prstGeom prst="rect">
            <a:avLst/>
          </a:prstGeom>
        </p:spPr>
      </p:pic>
      <p:pic>
        <p:nvPicPr>
          <p:cNvPr id="1026" name="Picture 2" descr="Image preview">
            <a:extLst>
              <a:ext uri="{FF2B5EF4-FFF2-40B4-BE49-F238E27FC236}">
                <a16:creationId xmlns:a16="http://schemas.microsoft.com/office/drawing/2014/main" id="{CC4DBD6F-1E34-490D-9E42-011EC06E1D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25324">
            <a:off x="824629" y="2230570"/>
            <a:ext cx="1773699" cy="1909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eet the Teacher Template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b4c8f522-c1be-41eb-bf4d-a9c34f20f00c">
      <UserInfo>
        <DisplayName/>
        <AccountId xsi:nil="true"/>
        <AccountType/>
      </UserInfo>
    </Owner>
    <Invited_Students xmlns="b4c8f522-c1be-41eb-bf4d-a9c34f20f00c" xsi:nil="true"/>
    <DefaultSectionNames xmlns="b4c8f522-c1be-41eb-bf4d-a9c34f20f00c" xsi:nil="true"/>
    <FolderType xmlns="b4c8f522-c1be-41eb-bf4d-a9c34f20f00c" xsi:nil="true"/>
    <Student_Groups xmlns="b4c8f522-c1be-41eb-bf4d-a9c34f20f00c">
      <UserInfo>
        <DisplayName/>
        <AccountId xsi:nil="true"/>
        <AccountType/>
      </UserInfo>
    </Student_Groups>
    <Invited_Teachers xmlns="b4c8f522-c1be-41eb-bf4d-a9c34f20f00c" xsi:nil="true"/>
    <AppVersion xmlns="b4c8f522-c1be-41eb-bf4d-a9c34f20f00c" xsi:nil="true"/>
    <Self_Registration_Enabled xmlns="b4c8f522-c1be-41eb-bf4d-a9c34f20f00c" xsi:nil="true"/>
    <Has_Teacher_Only_SectionGroup xmlns="b4c8f522-c1be-41eb-bf4d-a9c34f20f00c" xsi:nil="true"/>
    <CultureName xmlns="b4c8f522-c1be-41eb-bf4d-a9c34f20f00c" xsi:nil="true"/>
    <Students xmlns="b4c8f522-c1be-41eb-bf4d-a9c34f20f00c">
      <UserInfo>
        <DisplayName/>
        <AccountId xsi:nil="true"/>
        <AccountType/>
      </UserInfo>
    </Students>
    <NotebookType xmlns="b4c8f522-c1be-41eb-bf4d-a9c34f20f00c" xsi:nil="true"/>
    <Teachers xmlns="b4c8f522-c1be-41eb-bf4d-a9c34f20f00c">
      <UserInfo>
        <DisplayName/>
        <AccountId xsi:nil="true"/>
        <AccountType/>
      </UserInfo>
    </Teachers>
    <LMS_Mappings xmlns="b4c8f522-c1be-41eb-bf4d-a9c34f20f00c" xsi:nil="true"/>
    <Math_Settings xmlns="b4c8f522-c1be-41eb-bf4d-a9c34f20f00c" xsi:nil="true"/>
    <Distribution_Groups xmlns="b4c8f522-c1be-41eb-bf4d-a9c34f20f00c" xsi:nil="true"/>
    <Templates xmlns="b4c8f522-c1be-41eb-bf4d-a9c34f20f00c" xsi:nil="true"/>
    <Is_Collaboration_Space_Locked xmlns="b4c8f522-c1be-41eb-bf4d-a9c34f20f00c" xsi:nil="true"/>
    <TeamsChannelId xmlns="b4c8f522-c1be-41eb-bf4d-a9c34f20f00c" xsi:nil="true"/>
    <IsNotebookLocked xmlns="b4c8f522-c1be-41eb-bf4d-a9c34f20f00c" xsi:nil="true"/>
    <Self_Registration_Enabled0 xmlns="b4c8f522-c1be-41eb-bf4d-a9c34f20f00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782BB49505424BA381E34161910C4D" ma:contentTypeVersion="33" ma:contentTypeDescription="Create a new document." ma:contentTypeScope="" ma:versionID="3f0d81058039d9b879a115acb8b2cd7f">
  <xsd:schema xmlns:xsd="http://www.w3.org/2001/XMLSchema" xmlns:xs="http://www.w3.org/2001/XMLSchema" xmlns:p="http://schemas.microsoft.com/office/2006/metadata/properties" xmlns:ns3="b4c8f522-c1be-41eb-bf4d-a9c34f20f00c" xmlns:ns4="9c019b88-2f71-46c9-8782-b6379448d859" targetNamespace="http://schemas.microsoft.com/office/2006/metadata/properties" ma:root="true" ma:fieldsID="eae508312ab9970740d0479df5ead8d8" ns3:_="" ns4:_="">
    <xsd:import namespace="b4c8f522-c1be-41eb-bf4d-a9c34f20f00c"/>
    <xsd:import namespace="9c019b88-2f71-46c9-8782-b6379448d859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TeamsChannelId" minOccurs="0"/>
                <xsd:element ref="ns3:Math_Settings" minOccurs="0"/>
                <xsd:element ref="ns3:Templates" minOccurs="0"/>
                <xsd:element ref="ns3:Distribution_Groups" minOccurs="0"/>
                <xsd:element ref="ns3:LMS_Mappings" minOccurs="0"/>
                <xsd:element ref="ns3:Self_Registration_Enabled0" minOccurs="0"/>
                <xsd:element ref="ns3:Is_Collaboration_Space_Locked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c8f522-c1be-41eb-bf4d-a9c34f20f00c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Owner" ma:index="1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CultureName" ma:index="12" nillable="true" ma:displayName="Culture Name" ma:internalName="CultureName">
      <xsd:simpleType>
        <xsd:restriction base="dms:Text"/>
      </xsd:simpleType>
    </xsd:element>
    <xsd:element name="AppVersion" ma:index="13" nillable="true" ma:displayName="App Version" ma:internalName="AppVersion">
      <xsd:simpleType>
        <xsd:restriction base="dms:Text"/>
      </xsd:simpleType>
    </xsd:element>
    <xsd:element name="Teachers" ma:index="1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7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8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19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0" nillable="true" ma:displayName="Has Teacher Only SectionGroup" ma:internalName="Has_Teacher_Only_SectionGroup">
      <xsd:simpleType>
        <xsd:restriction base="dms:Boolean"/>
      </xsd:simpleType>
    </xsd:element>
    <xsd:element name="MediaServiceMetadata" ma:index="2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6" nillable="true" ma:displayName="MediaServiceAutoTags" ma:description="" ma:internalName="MediaServiceAutoTags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3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3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TeamsChannelId" ma:index="33" nillable="true" ma:displayName="Teams Channel Id" ma:internalName="TeamsChannelId">
      <xsd:simpleType>
        <xsd:restriction base="dms:Text"/>
      </xsd:simpleType>
    </xsd:element>
    <xsd:element name="Math_Settings" ma:index="34" nillable="true" ma:displayName="Math Settings" ma:internalName="Math_Settings">
      <xsd:simpleType>
        <xsd:restriction base="dms:Text"/>
      </xsd:simpleType>
    </xsd:element>
    <xsd:element name="Templates" ma:index="35" nillable="true" ma:displayName="Templates" ma:internalName="Templates">
      <xsd:simpleType>
        <xsd:restriction base="dms:Note">
          <xsd:maxLength value="255"/>
        </xsd:restriction>
      </xsd:simpleType>
    </xsd:element>
    <xsd:element name="Distribution_Groups" ma:index="36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7" nillable="true" ma:displayName="LMS Mappings" ma:internalName="LMS_Mappings">
      <xsd:simpleType>
        <xsd:restriction base="dms:Note">
          <xsd:maxLength value="255"/>
        </xsd:restriction>
      </xsd:simpleType>
    </xsd:element>
    <xsd:element name="Self_Registration_Enabled0" ma:index="38" nillable="true" ma:displayName="Self Registration Enabled" ma:internalName="Self_Registration_Enabled0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019b88-2f71-46c9-8782-b6379448d859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3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A2F0FC-9703-4B54-918D-9C5B39ECF7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79BF1F0-C14A-4260-806B-305BC5E875B2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9c019b88-2f71-46c9-8782-b6379448d859"/>
    <ds:schemaRef ds:uri="b4c8f522-c1be-41eb-bf4d-a9c34f20f00c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82DD2DC-0B93-4CA8-B454-99EA6BE53C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c8f522-c1be-41eb-bf4d-a9c34f20f00c"/>
    <ds:schemaRef ds:uri="9c019b88-2f71-46c9-8782-b6379448d8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10277</TotalTime>
  <Words>95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Homemade Apple</vt:lpstr>
      <vt:lpstr>Chelsea Market</vt:lpstr>
      <vt:lpstr>Patrick Hand SC</vt:lpstr>
      <vt:lpstr>Meet the Teacher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HEITKAMP</dc:creator>
  <cp:lastModifiedBy>JAMIE HEITKAMP</cp:lastModifiedBy>
  <cp:revision>4</cp:revision>
  <cp:lastPrinted>2019-08-18T23:47:46Z</cp:lastPrinted>
  <dcterms:modified xsi:type="dcterms:W3CDTF">2023-08-09T18:07:43Z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0x01010072782BB49505424BA381E34161910C4D</vt:lpwstr>
  </property>
</Properties>
</file>